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8BB5B-588E-8B46-8113-61D7831100C4}" type="datetimeFigureOut">
              <a:rPr lang="en-US" smtClean="0"/>
              <a:pPr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1E070-5D33-2F43-9261-AF5B0AD9D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BELLWORK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27- FEBRUARY 13TH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 January 27,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Create a number line that ranges from -5 to +5.</a:t>
            </a:r>
          </a:p>
          <a:p>
            <a:pPr marL="514350" indent="-514350">
              <a:buAutoNum type="arabicPeriod"/>
            </a:pPr>
            <a:r>
              <a:rPr lang="en-US" dirty="0" smtClean="0"/>
              <a:t>Which is greater -3 or -5?</a:t>
            </a:r>
          </a:p>
          <a:p>
            <a:pPr marL="514350" indent="-514350">
              <a:buAutoNum type="arabicPeriod"/>
            </a:pPr>
            <a:r>
              <a:rPr lang="en-US" dirty="0" smtClean="0"/>
              <a:t>Put the following numbers in ascending order using your number line.</a:t>
            </a:r>
          </a:p>
          <a:p>
            <a:pPr marL="514350" indent="-514350">
              <a:buNone/>
            </a:pPr>
            <a:r>
              <a:rPr lang="en-US" dirty="0" smtClean="0"/>
              <a:t>           0, 3, -2, 1, and -4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 January 30,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Write the integer for each phrase:</a:t>
            </a:r>
          </a:p>
          <a:p>
            <a:pPr marL="1314450" lvl="2" indent="-514350">
              <a:buNone/>
            </a:pPr>
            <a:r>
              <a:rPr lang="en-US" dirty="0" smtClean="0"/>
              <a:t> a. Two feet underground</a:t>
            </a:r>
          </a:p>
          <a:p>
            <a:pPr marL="1314450" lvl="2" indent="-514350">
              <a:buNone/>
            </a:pPr>
            <a:r>
              <a:rPr lang="en-US" dirty="0" smtClean="0"/>
              <a:t> </a:t>
            </a:r>
            <a:r>
              <a:rPr lang="en-US" dirty="0" err="1" smtClean="0"/>
              <a:t>b</a:t>
            </a:r>
            <a:r>
              <a:rPr lang="en-US" dirty="0" smtClean="0"/>
              <a:t>. Three degrees below zero</a:t>
            </a:r>
          </a:p>
          <a:p>
            <a:pPr marL="1314450" lvl="2" indent="-514350">
              <a:buNone/>
            </a:pPr>
            <a:r>
              <a:rPr lang="en-US" dirty="0" smtClean="0"/>
              <a:t>		</a:t>
            </a:r>
          </a:p>
          <a:p>
            <a:pPr marL="514350" indent="-514350">
              <a:buAutoNum type="arabicPeriod"/>
            </a:pPr>
            <a:r>
              <a:rPr lang="en-US" dirty="0" smtClean="0"/>
              <a:t>List the following integers in ascending order:</a:t>
            </a:r>
          </a:p>
          <a:p>
            <a:pPr marL="514350" indent="-514350">
              <a:buNone/>
            </a:pPr>
            <a:r>
              <a:rPr lang="en-US" dirty="0" smtClean="0"/>
              <a:t>                    -15, 15, 0, -7, 7</a:t>
            </a:r>
          </a:p>
          <a:p>
            <a:pPr marL="1314450" lvl="2" indent="-514350">
              <a:buNone/>
            </a:pPr>
            <a:r>
              <a:rPr lang="en-US" dirty="0" smtClean="0"/>
              <a:t>			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January 31,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1.Write the integers for the following phrases:</a:t>
            </a:r>
          </a:p>
          <a:p>
            <a:pPr>
              <a:buNone/>
            </a:pPr>
            <a:r>
              <a:rPr lang="en-US" dirty="0" smtClean="0"/>
              <a:t>          a. While playing football, Jamal gain 5 </a:t>
            </a:r>
          </a:p>
          <a:p>
            <a:pPr>
              <a:buNone/>
            </a:pPr>
            <a:r>
              <a:rPr lang="en-US" dirty="0" smtClean="0"/>
              <a:t>              yards on the first down. </a:t>
            </a:r>
          </a:p>
          <a:p>
            <a:pPr>
              <a:buNone/>
            </a:pPr>
            <a:r>
              <a:rPr lang="en-US" dirty="0" smtClean="0"/>
              <a:t>          </a:t>
            </a:r>
            <a:r>
              <a:rPr lang="en-US" dirty="0" err="1" smtClean="0"/>
              <a:t>b</a:t>
            </a:r>
            <a:r>
              <a:rPr lang="en-US" dirty="0" smtClean="0"/>
              <a:t>.  </a:t>
            </a:r>
            <a:r>
              <a:rPr lang="en-US" dirty="0" err="1" smtClean="0"/>
              <a:t>Estenia</a:t>
            </a:r>
            <a:r>
              <a:rPr lang="en-US" dirty="0" smtClean="0"/>
              <a:t> withdrew $15 to buy a new shirt.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2</a:t>
            </a:r>
            <a:r>
              <a:rPr lang="en-US" dirty="0" smtClean="0"/>
              <a:t>. Plot the following points:</a:t>
            </a:r>
          </a:p>
          <a:p>
            <a:pPr>
              <a:buNone/>
            </a:pPr>
            <a:r>
              <a:rPr lang="en-US" dirty="0" smtClean="0"/>
              <a:t>        (-6,4)    (-1,4)    (-6,2)   (-1,2)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3. What shape do you have?</a:t>
            </a:r>
          </a:p>
          <a:p>
            <a:pPr>
              <a:buNone/>
            </a:pPr>
            <a:r>
              <a:rPr lang="en-US" dirty="0"/>
              <a:t>4</a:t>
            </a:r>
            <a:r>
              <a:rPr lang="en-US" dirty="0" smtClean="0"/>
              <a:t>. What quadrant is the figure in?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 </a:t>
            </a:r>
            <a:r>
              <a:rPr lang="en-US" dirty="0"/>
              <a:t>F</a:t>
            </a:r>
            <a:r>
              <a:rPr lang="en-US" dirty="0" smtClean="0"/>
              <a:t>ebruary 1,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1) Tell whether the following is &gt;, &lt;, or =.</a:t>
            </a:r>
          </a:p>
          <a:p>
            <a:pPr>
              <a:buNone/>
            </a:pPr>
            <a:r>
              <a:rPr lang="en-US" dirty="0" smtClean="0"/>
              <a:t>      a) – .50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en-US" dirty="0" smtClean="0"/>
              <a:t> - .35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b</a:t>
            </a:r>
            <a:r>
              <a:rPr lang="en-US" dirty="0" smtClean="0"/>
              <a:t>) -300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☐ -4,235</a:t>
            </a:r>
          </a:p>
          <a:p>
            <a:pPr>
              <a:buNone/>
            </a:pPr>
            <a:endParaRPr lang="en-US" dirty="0">
              <a:latin typeface="ＭＳ ゴシック"/>
              <a:ea typeface="ＭＳ ゴシック"/>
              <a:cs typeface="ＭＳ ゴシック"/>
            </a:endParaRPr>
          </a:p>
          <a:p>
            <a:pPr>
              <a:buNone/>
            </a:pPr>
            <a:r>
              <a:rPr lang="en-US" dirty="0" smtClean="0">
                <a:latin typeface="+mj-lt"/>
                <a:ea typeface="ＭＳ ゴシック"/>
                <a:cs typeface="ＭＳ ゴシック"/>
              </a:rPr>
              <a:t>2) Plot the following points:</a:t>
            </a:r>
          </a:p>
          <a:p>
            <a:pPr>
              <a:buNone/>
            </a:pPr>
            <a:r>
              <a:rPr lang="en-US" dirty="0" smtClean="0">
                <a:latin typeface="+mj-lt"/>
                <a:ea typeface="ＭＳ ゴシック"/>
                <a:cs typeface="ＭＳ ゴシック"/>
              </a:rPr>
              <a:t>         ( 1,1) and (2,3)</a:t>
            </a:r>
          </a:p>
          <a:p>
            <a:pPr>
              <a:buNone/>
            </a:pPr>
            <a:r>
              <a:rPr lang="en-US" dirty="0" smtClean="0">
                <a:latin typeface="+mj-lt"/>
                <a:ea typeface="ＭＳ ゴシック"/>
                <a:cs typeface="ＭＳ ゴシック"/>
              </a:rPr>
              <a:t>3) Now use the following rule to plot your new points:</a:t>
            </a:r>
          </a:p>
          <a:p>
            <a:pPr>
              <a:buNone/>
            </a:pPr>
            <a:r>
              <a:rPr lang="en-US" dirty="0" smtClean="0">
                <a:latin typeface="+mj-lt"/>
                <a:ea typeface="ＭＳ ゴシック"/>
                <a:cs typeface="ＭＳ ゴシック"/>
              </a:rPr>
              <a:t>   ( x-2, </a:t>
            </a:r>
            <a:r>
              <a:rPr lang="en-US" dirty="0">
                <a:latin typeface="+mj-lt"/>
                <a:ea typeface="ＭＳ ゴシック"/>
                <a:cs typeface="ＭＳ ゴシック"/>
              </a:rPr>
              <a:t>y</a:t>
            </a:r>
            <a:r>
              <a:rPr lang="en-US" dirty="0" smtClean="0">
                <a:latin typeface="+mj-lt"/>
                <a:ea typeface="ＭＳ ゴシック"/>
                <a:cs typeface="ＭＳ ゴシック"/>
              </a:rPr>
              <a:t>+3)</a:t>
            </a:r>
          </a:p>
          <a:p>
            <a:pPr>
              <a:buNone/>
            </a:pPr>
            <a:endParaRPr lang="en-US" dirty="0" smtClean="0">
              <a:latin typeface="+mj-lt"/>
              <a:ea typeface="ＭＳ ゴシック"/>
              <a:cs typeface="ＭＳ ゴシック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February 2,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1. Which symbol makes the following statement true? (&lt;, &gt;, or  =)</a:t>
            </a:r>
          </a:p>
          <a:p>
            <a:pPr>
              <a:buNone/>
            </a:pPr>
            <a:r>
              <a:rPr lang="en-US" dirty="0" smtClean="0"/>
              <a:t>           -2.5 _____  - 9/4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Write an integer to describe each situation.</a:t>
            </a:r>
          </a:p>
          <a:p>
            <a:pPr>
              <a:buNone/>
            </a:pPr>
            <a:r>
              <a:rPr lang="en-US" dirty="0" smtClean="0"/>
              <a:t>      a) a height increase of 3 inches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b</a:t>
            </a:r>
            <a:r>
              <a:rPr lang="en-US" dirty="0" smtClean="0"/>
              <a:t>) a golfer is seven shots below par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3) Graph the following points on a number line:</a:t>
            </a:r>
          </a:p>
          <a:p>
            <a:pPr>
              <a:buNone/>
            </a:pPr>
            <a:r>
              <a:rPr lang="en-US" dirty="0" smtClean="0"/>
              <a:t>           -2, -5, 5, 0,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 February 3,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The average daily low temperatures  in four northern towns are 6, -14, 10 , and -8 degrees Fahrenheit. Order the temperatures in descending order.</a:t>
            </a:r>
          </a:p>
          <a:p>
            <a:pPr marL="514350" indent="-514350">
              <a:buAutoNum type="arabicPeriod"/>
            </a:pPr>
            <a:r>
              <a:rPr lang="en-US" dirty="0" smtClean="0"/>
              <a:t>Explain how to list integers in </a:t>
            </a:r>
            <a:r>
              <a:rPr lang="en-US" smtClean="0"/>
              <a:t>ascending order.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396</Words>
  <Application>Microsoft Macintosh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BELLWORK</vt:lpstr>
      <vt:lpstr>Friday January 27, 2012</vt:lpstr>
      <vt:lpstr>Monday January 30, 2012</vt:lpstr>
      <vt:lpstr>Tuesday January 31, 2012</vt:lpstr>
      <vt:lpstr>Wednesday February 1, 2012</vt:lpstr>
      <vt:lpstr>Thursday February 2, 2012</vt:lpstr>
      <vt:lpstr>Friday February 3, 2012</vt:lpstr>
    </vt:vector>
  </TitlesOfParts>
  <Company>Durham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WARM- UPS</dc:title>
  <dc:creator>Durham Public Schools</dc:creator>
  <cp:lastModifiedBy>Durham Public Schools</cp:lastModifiedBy>
  <cp:revision>10</cp:revision>
  <dcterms:created xsi:type="dcterms:W3CDTF">2012-01-27T12:09:44Z</dcterms:created>
  <dcterms:modified xsi:type="dcterms:W3CDTF">2012-01-27T12:11:52Z</dcterms:modified>
</cp:coreProperties>
</file>